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jeudi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25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avril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771" y="4383107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latin typeface="Kristen ITC" pitchFamily="66" charset="0"/>
              </a:rPr>
              <a:t>ask others what they need and say what you need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872" y="3124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school supplies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28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119</cp:revision>
  <dcterms:created xsi:type="dcterms:W3CDTF">2011-09-14T23:22:57Z</dcterms:created>
  <dcterms:modified xsi:type="dcterms:W3CDTF">2013-04-25T11:20:01Z</dcterms:modified>
</cp:coreProperties>
</file>